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2" r:id="rId5"/>
    <p:sldId id="261" r:id="rId6"/>
    <p:sldId id="259" r:id="rId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58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59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17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49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96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25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19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9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63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3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A53DF-8E6C-4BB3-9AF1-0AA6E0CABC9C}" type="datetimeFigureOut">
              <a:rPr lang="es-CO" smtClean="0"/>
              <a:t>14/01/20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43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a, dibujo, plato, estacionado&#10;&#10;Descripción generada automáticamente">
            <a:extLst>
              <a:ext uri="{FF2B5EF4-FFF2-40B4-BE49-F238E27FC236}">
                <a16:creationId xmlns:a16="http://schemas.microsoft.com/office/drawing/2014/main" id="{273DC8FA-0B39-9A4F-ADD6-9A1866F90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61"/>
            <a:ext cx="2501348" cy="6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621875" y="4339242"/>
            <a:ext cx="4285211" cy="1406843"/>
          </a:xfrm>
        </p:spPr>
        <p:txBody>
          <a:bodyPr>
            <a:normAutofit/>
          </a:bodyPr>
          <a:lstStyle/>
          <a:p>
            <a:endParaRPr lang="es-CO" sz="40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4563686" y="6012729"/>
            <a:ext cx="4580314" cy="504449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837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2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98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9782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08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EE2F69673B744B9A63162849AF731D" ma:contentTypeVersion="0" ma:contentTypeDescription="Crear nuevo documento." ma:contentTypeScope="" ma:versionID="62ea272b3fbaa37195cbb92c300032c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793856-2AA8-44D9-8D10-52A825ABAA92}"/>
</file>

<file path=customXml/itemProps2.xml><?xml version="1.0" encoding="utf-8"?>
<ds:datastoreItem xmlns:ds="http://schemas.openxmlformats.org/officeDocument/2006/customXml" ds:itemID="{567200A2-82BA-412E-A213-A354F723E1F3}"/>
</file>

<file path=customXml/itemProps3.xml><?xml version="1.0" encoding="utf-8"?>
<ds:datastoreItem xmlns:ds="http://schemas.openxmlformats.org/officeDocument/2006/customXml" ds:itemID="{2A91B2AE-7500-4995-A37D-540DC84E2F3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0</Words>
  <Application>Microsoft Macintosh PowerPoint</Application>
  <PresentationFormat>Presentación en pantalla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Del Pilar Correa Villamizar</dc:creator>
  <cp:lastModifiedBy>Pablo Andres Mendez Merchan</cp:lastModifiedBy>
  <cp:revision>9</cp:revision>
  <dcterms:created xsi:type="dcterms:W3CDTF">2018-11-15T16:02:23Z</dcterms:created>
  <dcterms:modified xsi:type="dcterms:W3CDTF">2020-01-14T20:04:50Z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0x0101006AEE2F69673B744B9A63162849AF731D</vt:lpwstr>
  </property>
  <property fmtid="{D5CDD505-2E9C-101B-9397-08002B2CF9AE}" pid="3" name="Order">
    <vt:r8>832100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